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9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85508061492313"/>
          <c:y val="4.0740455593195023E-2"/>
          <c:w val="0.57374015748031504"/>
          <c:h val="0.795322517427699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Количественная группа "Много и много"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796221322537122E-2"/>
                  <c:y val="1.02960102960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194331983805675E-2"/>
                  <c:y val="4.6332046332046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592442645074195E-2"/>
                  <c:y val="2.5740025740025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'Лист1'!$A$2:$A$5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'Лист1'!$B$2:$B$5</c:f>
              <c:numCache>
                <c:formatCode>0%</c:formatCode>
                <c:ptCount val="4"/>
                <c:pt idx="0">
                  <c:v>0</c:v>
                </c:pt>
                <c:pt idx="1">
                  <c:v>0.44000000000000011</c:v>
                </c:pt>
                <c:pt idx="2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Количественная группа "Один и много"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8.0971659919028341E-3"/>
                  <c:y val="-6.6924066924066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'Лист1'!$A$2:$A$5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'Лист1'!$C$2:$C$5</c:f>
              <c:numCache>
                <c:formatCode>0%</c:formatCode>
                <c:ptCount val="4"/>
                <c:pt idx="0">
                  <c:v>1.0000000000000007E-2</c:v>
                </c:pt>
                <c:pt idx="1">
                  <c:v>0.44000000000000011</c:v>
                </c:pt>
                <c:pt idx="2">
                  <c:v>0.5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Количественная группа "Много и мало"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1943319838056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93387314439954E-2"/>
                  <c:y val="5.6628056628056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8582995951417074E-2"/>
                  <c:y val="6.1776061776061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'Лист1'!$A$2:$A$5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'Лист1'!$D$2:$D$5</c:f>
              <c:numCache>
                <c:formatCode>0%</c:formatCode>
                <c:ptCount val="4"/>
                <c:pt idx="0">
                  <c:v>0</c:v>
                </c:pt>
                <c:pt idx="1">
                  <c:v>0.38000000000000017</c:v>
                </c:pt>
                <c:pt idx="2">
                  <c:v>0.56000000000000005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736640"/>
        <c:axId val="209728000"/>
        <c:axId val="0"/>
      </c:bar3DChart>
      <c:catAx>
        <c:axId val="21073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9728000"/>
        <c:crosses val="autoZero"/>
        <c:auto val="1"/>
        <c:lblAlgn val="ctr"/>
        <c:lblOffset val="100"/>
        <c:noMultiLvlLbl val="0"/>
      </c:catAx>
      <c:valAx>
        <c:axId val="209728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0736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63963963964032"/>
          <c:y val="4.8141816497536717E-2"/>
          <c:w val="0.2976643858382334"/>
          <c:h val="0.78479611923509562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Количественная группа "Много и много"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79727095516569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589993502274213E-2"/>
                  <c:y val="2.6229508196721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797270955165649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0.19</c:v>
                </c:pt>
                <c:pt idx="1">
                  <c:v>0.56000000000000005</c:v>
                </c:pt>
                <c:pt idx="2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Количественная группа "Один и много"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0.25</c:v>
                </c:pt>
                <c:pt idx="1">
                  <c:v>0.44</c:v>
                </c:pt>
                <c:pt idx="2">
                  <c:v>0.31000000000000016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Количественная группа "Много и мало"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792722547108487E-2"/>
                  <c:y val="4.3715846994535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94541910331383E-2"/>
                  <c:y val="1.3114754098360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0.19</c:v>
                </c:pt>
                <c:pt idx="1">
                  <c:v>0.44</c:v>
                </c:pt>
                <c:pt idx="2">
                  <c:v>0.37000000000000016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0735104"/>
        <c:axId val="209730304"/>
        <c:axId val="0"/>
      </c:bar3DChart>
      <c:catAx>
        <c:axId val="21073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209730304"/>
        <c:crosses val="autoZero"/>
        <c:auto val="1"/>
        <c:lblAlgn val="ctr"/>
        <c:lblOffset val="100"/>
        <c:noMultiLvlLbl val="0"/>
      </c:catAx>
      <c:valAx>
        <c:axId val="2097303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0735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63963963964077"/>
          <c:y val="4.8141816497536717E-2"/>
          <c:w val="0.24693118038607764"/>
          <c:h val="0.74061184974828964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ГБОУ СОШ № 2 «ОЦ»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СП «Детский сад №2»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Большая Черниговка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2873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Реализация игровой технологии в организации интеллектуального развития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младшего дошкольного возраста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836" y="4572008"/>
            <a:ext cx="5572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Воспитатель: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Т.С. Лукашевич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00232" y="5786454"/>
            <a:ext cx="55721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2015 г.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770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МАТЕМАТИЧЕСКИЕ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157161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«Зонтики»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857496"/>
            <a:ext cx="278608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2928934"/>
            <a:ext cx="27146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4929198"/>
            <a:ext cx="278608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770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МАТЕМАТИЧЕСКИЕ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157161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«Рыбки в аквариуме»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500306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571744"/>
            <a:ext cx="29289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4786322"/>
            <a:ext cx="285752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770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МАТЕМАТИЧЕСКИЕ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157161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«Сбор грибов и шишек»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2714620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786058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770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МАТЕМАТИЧЕСКИЕ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157161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«Корзина с фруктами»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357430"/>
            <a:ext cx="27146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2428868"/>
            <a:ext cx="27146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4572008"/>
            <a:ext cx="27860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770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МАТЕМАТИЧЕСКИЕ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157161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«Снесла курочка яичко»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2214554"/>
            <a:ext cx="642942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770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МАТЕМАТИЧЕСКИЕ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157161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«Помоги Мишке собрать шишки»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4643446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643446"/>
            <a:ext cx="2643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643446"/>
            <a:ext cx="292895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428868"/>
            <a:ext cx="2143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770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МАТЕМАТИЧЕСКИЕ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157161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«Весёлые нотки»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143380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57554" y="2143116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4143380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СРАВНИТЕЛЬНЫЙ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МОНИТОРИНГ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1643050"/>
            <a:ext cx="482035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Диаграмма 1.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Количественные показатели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начало 2014-2015 учебного года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14282" y="3000372"/>
          <a:ext cx="4267200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384171" y="2357430"/>
            <a:ext cx="47598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Диаграмма 2.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Количественные показатели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конец 2014-2015 учебного года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857752" y="3500414"/>
          <a:ext cx="400050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283459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СПАСИБО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ВНИМАНИЕ!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428736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1.Отсутствие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систематичности материала по развитию математических представлений у детей младшего дошкольного возраста.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2.Низкая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познавательная активность детей вследствие перенасыщенности информацией из пассивных источников.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92333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428736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1.Развитие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интеллектуальной одарённости детей дошкольного возраста.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2.Использование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разнообразных технологий, связанных с активацией различных видов детской деятельности.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3.Обеспечение взаимосвязи теоретической и практической части дошкольного образования.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92333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071678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   Формирование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количественных представлений воспитанников младшего дошкольного возраста через реализацию игровой технологии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92333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714488"/>
            <a:ext cx="1928826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алгоритм реализации игровой технологии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785926"/>
            <a:ext cx="2428892" cy="2500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количественные представления « Много и много», «Много и мало», «Один и много».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1785926"/>
            <a:ext cx="2214578" cy="22145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Стимулировать умственную активность воспитанников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4714884"/>
            <a:ext cx="2428892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картотеку математических игр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4714884"/>
            <a:ext cx="2428892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Подобрать и изготовить дидактический материал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92333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НОВИЗНА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214554"/>
            <a:ext cx="2286016" cy="2786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Связь образного и логического восприятия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6380" y="3643314"/>
            <a:ext cx="2428892" cy="26432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 постоянно усложняющихся развивающих вопросов и познавательных заданий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1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АЛГОРИТМ  РЕАЛИЗАЦИИ  ИГРОВОЙ ТЕХНОЛОГИИ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1643050"/>
            <a:ext cx="3000396" cy="13573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1.Создание образовательной ситуации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1538" y="3071810"/>
            <a:ext cx="3000396" cy="13573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2.Постановка образовательной проблемы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86116" y="4500570"/>
            <a:ext cx="3000396" cy="10715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3.Поиск решения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72132" y="5572140"/>
            <a:ext cx="3000396" cy="10715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4.Рефлексия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770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МАТЕМАТИЧЕСКИЕ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4357694"/>
            <a:ext cx="2428892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Количественная группа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«Один и много»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143116"/>
            <a:ext cx="2643206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Количественная группа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«Много и много»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2214554"/>
            <a:ext cx="3000396" cy="1785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Количественная группа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«Много и мало»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785918" y="785794"/>
            <a:ext cx="2714644" cy="128588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7" idx="0"/>
          </p:cNvCxnSpPr>
          <p:nvPr/>
        </p:nvCxnSpPr>
        <p:spPr>
          <a:xfrm rot="5400000">
            <a:off x="2714612" y="2571744"/>
            <a:ext cx="3571900" cy="15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00562" y="785794"/>
            <a:ext cx="2643206" cy="142876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2770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МАТЕМАТИЧЕСКИЕ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1571612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«Наш весёлый огород»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2428868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500306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643446"/>
            <a:ext cx="278608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165</TotalTime>
  <Words>283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sveta_aksinina</cp:lastModifiedBy>
  <cp:revision>15</cp:revision>
  <dcterms:created xsi:type="dcterms:W3CDTF">2014-08-22T18:56:58Z</dcterms:created>
  <dcterms:modified xsi:type="dcterms:W3CDTF">2015-11-17T10:12:47Z</dcterms:modified>
</cp:coreProperties>
</file>